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4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295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296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297" r:id="rId78"/>
    <p:sldId id="336" r:id="rId79"/>
    <p:sldId id="337" r:id="rId80"/>
    <p:sldId id="338" r:id="rId81"/>
    <p:sldId id="339" r:id="rId82"/>
    <p:sldId id="298" r:id="rId83"/>
    <p:sldId id="340" r:id="rId84"/>
    <p:sldId id="341" r:id="rId85"/>
    <p:sldId id="342" r:id="rId86"/>
    <p:sldId id="343" r:id="rId87"/>
    <p:sldId id="344" r:id="rId88"/>
    <p:sldId id="299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2312-E8F5-4428-8CAB-3CC6025B4B2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A46D-6889-4C7C-927B-23E488745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2312-E8F5-4428-8CAB-3CC6025B4B2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A46D-6889-4C7C-927B-23E488745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2312-E8F5-4428-8CAB-3CC6025B4B2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A46D-6889-4C7C-927B-23E488745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2312-E8F5-4428-8CAB-3CC6025B4B2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A46D-6889-4C7C-927B-23E488745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2312-E8F5-4428-8CAB-3CC6025B4B2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A46D-6889-4C7C-927B-23E488745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2312-E8F5-4428-8CAB-3CC6025B4B2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A46D-6889-4C7C-927B-23E488745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2312-E8F5-4428-8CAB-3CC6025B4B2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A46D-6889-4C7C-927B-23E488745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2312-E8F5-4428-8CAB-3CC6025B4B2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A46D-6889-4C7C-927B-23E488745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2312-E8F5-4428-8CAB-3CC6025B4B2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A46D-6889-4C7C-927B-23E488745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2312-E8F5-4428-8CAB-3CC6025B4B2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A46D-6889-4C7C-927B-23E488745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2312-E8F5-4428-8CAB-3CC6025B4B2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A46D-6889-4C7C-927B-23E488745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E2312-E8F5-4428-8CAB-3CC6025B4B2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BA46D-6889-4C7C-927B-23E48874510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6906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Norman castle churches England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lislewindow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ia_Laach_fg0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ia_Lach_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1113"/>
            <a:ext cx="9144000" cy="683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ia_Lach_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2550" y="0"/>
            <a:ext cx="8978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velles_JPG00_(1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2388"/>
            <a:ext cx="9144000" cy="6751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ierer_Dom_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chester_Cathedral_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77988" y="0"/>
            <a:ext cx="5786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chester_Cathedral_nave_644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chester_Cathedral's_nave_from_the_high_altar_(looking_west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_Church_Cathedral,_Oxfor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nce_Mont_Saint-Michel_Church_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84375" y="0"/>
            <a:ext cx="5175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ucester_cathedral_interior_00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vestone_of_Robert_Sherborne_at_Chichester_Cathedral_(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eford_cathedral_00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eford_cathedral_00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itby_Abbey_imag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0363"/>
            <a:ext cx="9144000" cy="613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eford_cathedral_0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wich_Cathedral_interio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4413" y="0"/>
            <a:ext cx="4573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lace_Green_Durham_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cat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06400" y="0"/>
            <a:ext cx="8331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terborough_interior_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terborough_lantern_tower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terborough_retrochoi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terborough_woodwork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25675" y="0"/>
            <a:ext cx="4691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chester_cathedral_00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c-durham-cathedral-2007-2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4_ely_cathedral_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rewsburyAbbey_Interior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_Albans_Cathedral_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MarysChurchCumwhitton(AndrewSmith)Feb200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wkesbury_Abbey_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wkesbury_Abbey_Interior_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2350" y="0"/>
            <a:ext cx="455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_Arundel_Tomb_at_Chichester_Cathedral_(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wer_of_london_8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itby_Abbey_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39825" y="0"/>
            <a:ext cx="6864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6906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Norman castles England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_Castle_Clifford's_Tower_20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undel_Tomb_at_Chichester_Cathedral_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8-05-17_GreatBritain_OrfordCastl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947738"/>
            <a:ext cx="9144000" cy="4960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mburgh_Castle_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1950"/>
            <a:ext cx="9144000" cy="6132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isbrooke_Castle_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81075"/>
            <a:ext cx="9144000" cy="4894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isbrookgat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lisle_Castle_0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lisleCastle00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stle-rising-castl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chester_castl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ver_Castle_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ver_castle_tow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gustine_Abbey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2350" y="0"/>
            <a:ext cx="455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ndon%2005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89138" y="0"/>
            <a:ext cx="5165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dlow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castle_Castle_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lt_Towe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8100" y="0"/>
            <a:ext cx="9066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nbridgeCastle00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wer_of_London,_Traitors_Gat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22325" y="0"/>
            <a:ext cx="7497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wer_of_London_White_Tow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weroflondo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547938"/>
            <a:ext cx="9144000" cy="1760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6906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Norman castles Wales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_F-E-CAMERON_CARDIFFCASTL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terbury_Cathedral_011_Medieval_glass_Thomas_a_Becke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81225" y="0"/>
            <a:ext cx="4781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RotondaSLorenz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averano_Chiesa_S_Stefano_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averano_Chiesa_Santo_Stefan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71700" y="0"/>
            <a:ext cx="4799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ugharneCastle200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ugharnecastl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steffa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mbroke_Castle_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3513"/>
            <a:ext cx="9144000" cy="653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mbrokeCastle_200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6906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Norman castles Ireland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Крепост_Мейнут_281240773_99d7b9a7ed_o Maynooth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lisle_Cathedral_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_07_Ballincollig_Castl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rattybi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hir-_castle-_Ireland.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yam_Celtic_Cross,_east_sid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merick_Castle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im_Castl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imCastlePorta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6906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Norman castles France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omo_vecchio_BS_(Foto_Michele_Ghiroldi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eau-de-Gisor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lisle_Cathedral_Nav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eau-falaise-calvado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omo_vecchio_brescia_by_Stefano_Bolognin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6906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Norman churches France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ssayAbbaye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7-07-28_08-04_Paris,_Normandie_0603_Caen,_Abbatiale_Saint-Etienn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7-07-28_08-04_Paris,_Normandie_0615_Caen,_Abbatiale_de_la_Sainte_Trinité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bDames_façad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ssayAbbaye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6906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Norman churches Germany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ierer_Dom_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lisleCathedra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silika_roerdale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nn_schwarzrheindorf_doppelkirche_aussen_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14538" y="0"/>
            <a:ext cx="5113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nn_schwarzrheindorf_doppelkirche_unterkirche_inne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or_St._Maria_und_St._Clemens_Schwarzrheindorf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krath_-_Sankt_Johannes_der_Täufer_01_i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krath_-_Sankt_Johannes_der_Täufer_05_i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krath_-_Sankt_Johannes_der_Täufer_06_i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krath_-_Sankt_Johannes_der_Täufer_09_i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krath_-_Sankt_Johannes_der_Täufer_15_i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ia_Laach_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22</Words>
  <Application>Microsoft Office PowerPoint</Application>
  <PresentationFormat>On-screen Show (4:3)</PresentationFormat>
  <Paragraphs>7</Paragraphs>
  <Slides>104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</cp:revision>
  <dcterms:created xsi:type="dcterms:W3CDTF">2009-08-13T14:04:48Z</dcterms:created>
  <dcterms:modified xsi:type="dcterms:W3CDTF">2009-08-13T14:18:34Z</dcterms:modified>
</cp:coreProperties>
</file>